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16"/>
  </p:notesMasterIdLst>
  <p:sldIdLst>
    <p:sldId id="294" r:id="rId3"/>
    <p:sldId id="332" r:id="rId4"/>
    <p:sldId id="271" r:id="rId5"/>
    <p:sldId id="333" r:id="rId6"/>
    <p:sldId id="280" r:id="rId7"/>
    <p:sldId id="275" r:id="rId8"/>
    <p:sldId id="289" r:id="rId9"/>
    <p:sldId id="290" r:id="rId10"/>
    <p:sldId id="291" r:id="rId11"/>
    <p:sldId id="283" r:id="rId12"/>
    <p:sldId id="292" r:id="rId13"/>
    <p:sldId id="293" r:id="rId14"/>
    <p:sldId id="33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57" autoAdjust="0"/>
    <p:restoredTop sz="86377" autoAdjust="0"/>
  </p:normalViewPr>
  <p:slideViewPr>
    <p:cSldViewPr snapToGrid="0" snapToObjects="1">
      <p:cViewPr varScale="1">
        <p:scale>
          <a:sx n="63" d="100"/>
          <a:sy n="63" d="100"/>
        </p:scale>
        <p:origin x="720" y="6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64B8C-E5EF-3D44-BD3B-0FA3776C671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4BB02-3F79-5F4B-AA63-1468EA698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7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Mindset &amp; Action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4BB02-3F79-5F4B-AA63-1468EA698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22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Attitude</a:t>
            </a:r>
            <a:br>
              <a:rPr lang="en-US" dirty="0"/>
            </a:br>
            <a:r>
              <a:rPr lang="en-US" dirty="0"/>
              <a:t>no subpoint translation</a:t>
            </a:r>
          </a:p>
          <a:p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4BB02-3F79-5F4B-AA63-1468EA6981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50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2C75-9A64-4648-BC14-74626DBEE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762F8-43E2-CC49-A42B-9F0E6344A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743A7-EF3F-9F4C-84FC-0BA2D898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32A1-8EFC-CA48-A812-C4A05C8F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F3A74-FE4B-C342-8002-34A62209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3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BA86-8818-6D40-8541-F690AA55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538D-5679-1542-BB79-8E2FCC03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27E2A-5849-8041-8A52-1BD9C550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2F43E-E708-B946-8B8C-34AB27F5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04097-4A93-9940-ACE0-C5C8D51D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0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7383-8E31-C147-8825-B55BD149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6B92D-F30D-9547-A164-7873125F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E86C4-293E-C548-89BF-FF877AF5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6EF7B-BD23-8C4D-BF34-692F83F3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B2606-57C5-7145-B104-725A00A5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6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3A22-99F1-5C43-B476-40D12AF9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46D3-172B-144F-857F-130F04844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68E34-2BA8-EF4B-A0AA-0AFFBDC68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5269E-E314-404C-B321-6E363AF3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72D45-DEE9-B248-BEDA-D42DDCBA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98E9A-218B-5346-9E85-8F12FAFD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9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4349-BD8C-7D40-BA7B-56E6753E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BCBC9-1F76-B041-A3AF-329EE3B3E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1E370-C3D6-CE44-B95F-ACB454748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409E3-4F49-5147-ACE5-AB7ADBCB0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486F5-DDA5-7440-AD76-900192097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0818B-4A12-F248-9E67-E1256406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4BCB1-4A0C-D545-BAD1-8E04D5C3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A8F0F-DE2E-964E-9934-2D912177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9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0986-7DE6-D440-88C9-FA5BA3D1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63EE2-4EFE-F84C-A969-E53FADCA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A725D-4F60-764B-94BA-DDDC1F01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2E62F-AA0C-8140-A01E-B494CEF3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9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04F20-BCF9-1D4A-A770-9A035165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BD7DE-E2B2-584B-B90B-D997B2F3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00281-DC03-F540-AB80-78D79FC9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470D-DDD8-CB44-A983-1C2192DF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BA1B-DE72-D941-8602-616F6725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1F99B-9F8A-6E44-8925-D1F2AC83E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5E2E-50D0-2D48-8CA9-4CF10D4D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5C5D4-BC30-164D-903A-430AB237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B2FBD-DAB6-4744-9C97-C446D3ED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8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2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8285-6775-D945-BB56-74D0CF82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BFEAB-18D8-D84F-9611-FE5B8B898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16A0E-4147-F04A-9F8E-3B70035ED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D419-F3AE-A74A-AD2C-0F8C67E1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32416-0F19-3145-B4CA-F6C3D672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104BC-9532-874B-B377-FABB1ADF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22D9-7BD5-BA4B-8D18-E7D7064A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47C32-E63A-E040-A27C-97446F6FA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47295-2D3C-A243-9509-647FD915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2F5C3-1540-F242-8D9C-C3085698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D5FBB-68C3-6043-9625-559A918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80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151E6-47E2-0941-922F-BC0E99AE5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A0122-FB68-FB49-88B5-A0FD3CD44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7CBD-F7EA-E341-9F06-F896E8A3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AD1E1-5ECC-3948-910B-8E3430D3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6EB0A-4D5A-3343-B552-ABF4C058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9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4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9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DC0-E8B7-834F-8BDE-23F00E899BA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56BD-777E-884B-BA1F-3B7D85FE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98DC1-2182-274D-90B9-6443B9D1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43684-0105-CF48-A370-FE7C9C24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9442A-670F-C140-832A-C2B8AB7C1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A930-A37C-9A41-961A-AA3D4DFFB0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A48A2-8145-9145-9EBF-7EC1F69A6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11162-9CA7-454A-B51A-43B014AB9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DD42-D69D-424D-8D52-3F719F11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837334-F7E1-4985-AAA1-652DBB0C6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33867" r="64425" b="28253"/>
          <a:stretch/>
        </p:blipFill>
        <p:spPr>
          <a:xfrm>
            <a:off x="49900" y="667657"/>
            <a:ext cx="12142099" cy="54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5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32101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3808" y="116395"/>
            <a:ext cx="353415" cy="75141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666079" y="1749393"/>
            <a:ext cx="522830" cy="52070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BC35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A 1</a:t>
            </a:r>
          </a:p>
        </p:txBody>
      </p:sp>
      <p:sp>
        <p:nvSpPr>
          <p:cNvPr id="32" name="Oval 31"/>
          <p:cNvSpPr/>
          <p:nvPr/>
        </p:nvSpPr>
        <p:spPr>
          <a:xfrm>
            <a:off x="8594746" y="1169425"/>
            <a:ext cx="444500" cy="444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BC35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3998411" y="1184236"/>
            <a:ext cx="444500" cy="444500"/>
          </a:xfrm>
          <a:prstGeom prst="ellipse">
            <a:avLst/>
          </a:prstGeom>
          <a:solidFill>
            <a:schemeClr val="accent2"/>
          </a:solidFill>
          <a:ln>
            <a:solidFill>
              <a:srgbClr val="BC35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59" name="Oval 58"/>
          <p:cNvSpPr/>
          <p:nvPr/>
        </p:nvSpPr>
        <p:spPr>
          <a:xfrm>
            <a:off x="8862565" y="1749393"/>
            <a:ext cx="522830" cy="520704"/>
          </a:xfrm>
          <a:prstGeom prst="ellipse">
            <a:avLst/>
          </a:prstGeom>
          <a:solidFill>
            <a:srgbClr val="77933C"/>
          </a:solidFill>
          <a:ln>
            <a:solidFill>
              <a:srgbClr val="BC35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60" name="Oval 59"/>
          <p:cNvSpPr/>
          <p:nvPr/>
        </p:nvSpPr>
        <p:spPr>
          <a:xfrm>
            <a:off x="8290999" y="1749393"/>
            <a:ext cx="522830" cy="5207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BC35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B 1</a:t>
            </a:r>
          </a:p>
        </p:txBody>
      </p:sp>
      <p:sp>
        <p:nvSpPr>
          <p:cNvPr id="61" name="Oval 60"/>
          <p:cNvSpPr/>
          <p:nvPr/>
        </p:nvSpPr>
        <p:spPr>
          <a:xfrm>
            <a:off x="4244994" y="1749393"/>
            <a:ext cx="522830" cy="520704"/>
          </a:xfrm>
          <a:prstGeom prst="ellipse">
            <a:avLst/>
          </a:prstGeom>
          <a:solidFill>
            <a:schemeClr val="accent2"/>
          </a:solidFill>
          <a:ln>
            <a:solidFill>
              <a:srgbClr val="BC35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A 2</a:t>
            </a:r>
          </a:p>
        </p:txBody>
      </p:sp>
      <p:sp>
        <p:nvSpPr>
          <p:cNvPr id="62" name="Oval 61"/>
          <p:cNvSpPr/>
          <p:nvPr/>
        </p:nvSpPr>
        <p:spPr>
          <a:xfrm>
            <a:off x="3959243" y="2369581"/>
            <a:ext cx="522830" cy="520704"/>
          </a:xfrm>
          <a:prstGeom prst="ellipse">
            <a:avLst/>
          </a:prstGeom>
          <a:solidFill>
            <a:srgbClr val="77933C"/>
          </a:solidFill>
          <a:ln>
            <a:solidFill>
              <a:srgbClr val="BC35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A1</a:t>
            </a:r>
          </a:p>
        </p:txBody>
      </p:sp>
      <p:sp>
        <p:nvSpPr>
          <p:cNvPr id="63" name="Oval 62"/>
          <p:cNvSpPr/>
          <p:nvPr/>
        </p:nvSpPr>
        <p:spPr>
          <a:xfrm>
            <a:off x="8601150" y="2350531"/>
            <a:ext cx="522830" cy="520704"/>
          </a:xfrm>
          <a:prstGeom prst="ellipse">
            <a:avLst/>
          </a:prstGeom>
          <a:solidFill>
            <a:srgbClr val="E46C0A"/>
          </a:solidFill>
          <a:ln>
            <a:solidFill>
              <a:srgbClr val="BC35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B 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554833" y="1184236"/>
            <a:ext cx="889000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1 year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554833" y="1798078"/>
            <a:ext cx="889000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2 year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44250" y="2452129"/>
            <a:ext cx="889000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3 year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37902" y="3171793"/>
            <a:ext cx="889000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4 year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537902" y="3635372"/>
            <a:ext cx="889000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5 year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544250" y="4107377"/>
            <a:ext cx="889000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6 year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537902" y="4583659"/>
            <a:ext cx="889000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7 year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537902" y="5059876"/>
            <a:ext cx="889000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8 year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544250" y="5519224"/>
            <a:ext cx="889000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9 year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427832" y="5989115"/>
            <a:ext cx="1121832" cy="4191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10 year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8429660" y="3171793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4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445569" y="5059876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64 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29660" y="3635372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8 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429660" y="4583659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32 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429660" y="4107377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16 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443549" y="5510731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128 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8457230" y="5978510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256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786709" y="3171793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4 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802618" y="5059876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64 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3786709" y="3635372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8 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786709" y="4583659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32 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786709" y="4107377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16 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800598" y="5510731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128 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3814279" y="5978510"/>
            <a:ext cx="889000" cy="41910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256 </a:t>
            </a:r>
          </a:p>
        </p:txBody>
      </p:sp>
      <p:sp>
        <p:nvSpPr>
          <p:cNvPr id="96" name="Right Brace 95"/>
          <p:cNvSpPr/>
          <p:nvPr/>
        </p:nvSpPr>
        <p:spPr>
          <a:xfrm rot="16200000">
            <a:off x="6321454" y="-1333537"/>
            <a:ext cx="359834" cy="4624923"/>
          </a:xfrm>
          <a:prstGeom prst="rightBrace">
            <a:avLst>
              <a:gd name="adj1" fmla="val 8333"/>
              <a:gd name="adj2" fmla="val 496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/>
          <p:cNvSpPr/>
          <p:nvPr/>
        </p:nvSpPr>
        <p:spPr>
          <a:xfrm>
            <a:off x="4767824" y="3306729"/>
            <a:ext cx="359834" cy="2942700"/>
          </a:xfrm>
          <a:prstGeom prst="rightBrace">
            <a:avLst>
              <a:gd name="adj1" fmla="val 8333"/>
              <a:gd name="adj2" fmla="val 496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Brace 97"/>
          <p:cNvSpPr/>
          <p:nvPr/>
        </p:nvSpPr>
        <p:spPr>
          <a:xfrm rot="10800000">
            <a:off x="7963992" y="3306729"/>
            <a:ext cx="359834" cy="2942700"/>
          </a:xfrm>
          <a:prstGeom prst="rightBrace">
            <a:avLst>
              <a:gd name="adj1" fmla="val 8333"/>
              <a:gd name="adj2" fmla="val 496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5645165" y="3216292"/>
            <a:ext cx="1735667" cy="41910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100BV / Month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587082" y="3796302"/>
            <a:ext cx="1735667" cy="62435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25,600 BV / Month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756195" y="3770851"/>
            <a:ext cx="1735667" cy="62863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25,600 BV / Month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777331" y="4994296"/>
            <a:ext cx="1735667" cy="62863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6,400 BV / Week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588160" y="4998574"/>
            <a:ext cx="1735667" cy="62863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6,400 BV / Week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9248" y="5763681"/>
            <a:ext cx="1735667" cy="628636"/>
          </a:xfrm>
          <a:prstGeom prst="roundRect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S$7,500 / Month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624028" y="2452129"/>
            <a:ext cx="1735667" cy="6286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FFFFFF"/>
                </a:solidFill>
              </a:rPr>
              <a:t>S$3,000 / Month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543594" y="1169442"/>
            <a:ext cx="1911320" cy="110065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rgbClr val="FFFFFF"/>
                </a:solidFill>
              </a:rPr>
              <a:t>S$10,500 Month</a:t>
            </a:r>
          </a:p>
        </p:txBody>
      </p:sp>
    </p:spTree>
    <p:extLst>
      <p:ext uri="{BB962C8B-B14F-4D97-AF65-F5344CB8AC3E}">
        <p14:creationId xmlns:p14="http://schemas.microsoft.com/office/powerpoint/2010/main" val="23903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4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ckets.jpg">
            <a:extLst>
              <a:ext uri="{FF2B5EF4-FFF2-40B4-BE49-F238E27FC236}">
                <a16:creationId xmlns:a16="http://schemas.microsoft.com/office/drawing/2014/main" id="{857B25AE-5F2F-443A-8DA1-CC7620B5A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3" y="1857829"/>
            <a:ext cx="6291112" cy="455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9C3A2-9759-4E24-BB75-8F9B3CD80D61}"/>
              </a:ext>
            </a:extLst>
          </p:cNvPr>
          <p:cNvSpPr txBox="1"/>
          <p:nvPr/>
        </p:nvSpPr>
        <p:spPr>
          <a:xfrm>
            <a:off x="2463177" y="696038"/>
            <a:ext cx="7265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Convention Tickets</a:t>
            </a:r>
          </a:p>
        </p:txBody>
      </p:sp>
    </p:spTree>
    <p:extLst>
      <p:ext uri="{BB962C8B-B14F-4D97-AF65-F5344CB8AC3E}">
        <p14:creationId xmlns:p14="http://schemas.microsoft.com/office/powerpoint/2010/main" val="118163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FO class.jpg">
            <a:extLst>
              <a:ext uri="{FF2B5EF4-FFF2-40B4-BE49-F238E27FC236}">
                <a16:creationId xmlns:a16="http://schemas.microsoft.com/office/drawing/2014/main" id="{ACE46D88-EC96-475D-9AA4-FBD557CD4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65" y="243421"/>
            <a:ext cx="4479867" cy="3365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2E89D-B086-4555-AA3F-305F4CB27F69}"/>
              </a:ext>
            </a:extLst>
          </p:cNvPr>
          <p:cNvSpPr txBox="1"/>
          <p:nvPr/>
        </p:nvSpPr>
        <p:spPr>
          <a:xfrm>
            <a:off x="1374614" y="486837"/>
            <a:ext cx="4212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4F81BD"/>
                </a:solidFill>
                <a:latin typeface="Braggadocio" pitchFamily="18" charset="0"/>
              </a:rPr>
              <a:t>Master UFO </a:t>
            </a:r>
          </a:p>
          <a:p>
            <a:pPr algn="ctr"/>
            <a:r>
              <a:rPr lang="en-US" sz="3600" b="0" i="0" dirty="0">
                <a:solidFill>
                  <a:srgbClr val="4F81BD"/>
                </a:solidFill>
                <a:latin typeface="Braggadocio" pitchFamily="18" charset="0"/>
              </a:rPr>
              <a:t>Class</a:t>
            </a:r>
          </a:p>
          <a:p>
            <a:pPr algn="ctr"/>
            <a:r>
              <a:rPr lang="en-US" sz="2400" b="0" i="0" dirty="0">
                <a:solidFill>
                  <a:srgbClr val="000000"/>
                </a:solidFill>
                <a:latin typeface="Braggadocio" pitchFamily="18" charset="0"/>
              </a:rPr>
              <a:t>10 session per quarter</a:t>
            </a:r>
          </a:p>
        </p:txBody>
      </p:sp>
      <p:pic>
        <p:nvPicPr>
          <p:cNvPr id="4" name="Picture 3" descr="MUFO class 1.jpg">
            <a:extLst>
              <a:ext uri="{FF2B5EF4-FFF2-40B4-BE49-F238E27FC236}">
                <a16:creationId xmlns:a16="http://schemas.microsoft.com/office/drawing/2014/main" id="{AEF67A19-5448-437E-95DE-202753606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60" y="3439583"/>
            <a:ext cx="2662371" cy="1996779"/>
          </a:xfrm>
          <a:prstGeom prst="rect">
            <a:avLst/>
          </a:prstGeom>
        </p:spPr>
      </p:pic>
      <p:pic>
        <p:nvPicPr>
          <p:cNvPr id="5" name="Picture 4" descr="master ufo class.jpg">
            <a:extLst>
              <a:ext uri="{FF2B5EF4-FFF2-40B4-BE49-F238E27FC236}">
                <a16:creationId xmlns:a16="http://schemas.microsoft.com/office/drawing/2014/main" id="{F32CC2FA-BA92-4F34-B97C-EB6007FE7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80" y="4847167"/>
            <a:ext cx="2531181" cy="18983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EDA45F-7490-40FC-BEC1-A4AC8BA5B188}"/>
              </a:ext>
            </a:extLst>
          </p:cNvPr>
          <p:cNvCxnSpPr>
            <a:stCxn id="7" idx="3"/>
          </p:cNvCxnSpPr>
          <p:nvPr/>
        </p:nvCxnSpPr>
        <p:spPr>
          <a:xfrm flipV="1">
            <a:off x="4841766" y="5862561"/>
            <a:ext cx="1972680" cy="323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B5BC92-DA03-4893-A482-7416757B6C26}"/>
              </a:ext>
            </a:extLst>
          </p:cNvPr>
          <p:cNvSpPr txBox="1"/>
          <p:nvPr/>
        </p:nvSpPr>
        <p:spPr>
          <a:xfrm>
            <a:off x="3292624" y="5862562"/>
            <a:ext cx="154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0" dirty="0">
                <a:solidFill>
                  <a:srgbClr val="000000"/>
                </a:solidFill>
              </a:rPr>
              <a:t>Partner Stores</a:t>
            </a:r>
          </a:p>
          <a:p>
            <a:pPr algn="ctr"/>
            <a:r>
              <a:rPr lang="en-US" sz="1800" b="1" i="0" dirty="0">
                <a:solidFill>
                  <a:srgbClr val="000000"/>
                </a:solidFill>
              </a:rPr>
              <a:t>$10,356.18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F64E1F-B8AD-41C1-9FCB-6B3D870855F9}"/>
              </a:ext>
            </a:extLst>
          </p:cNvPr>
          <p:cNvCxnSpPr/>
          <p:nvPr/>
        </p:nvCxnSpPr>
        <p:spPr>
          <a:xfrm flipV="1">
            <a:off x="9375614" y="4011083"/>
            <a:ext cx="10583" cy="1851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E75DD5-1753-4444-B11B-74C661867142}"/>
              </a:ext>
            </a:extLst>
          </p:cNvPr>
          <p:cNvSpPr txBox="1"/>
          <p:nvPr/>
        </p:nvSpPr>
        <p:spPr>
          <a:xfrm>
            <a:off x="8716782" y="60010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</a:rPr>
              <a:t>Two New Partners</a:t>
            </a:r>
          </a:p>
        </p:txBody>
      </p:sp>
      <p:pic>
        <p:nvPicPr>
          <p:cNvPr id="10" name="Picture 9" descr="BV.jpg">
            <a:extLst>
              <a:ext uri="{FF2B5EF4-FFF2-40B4-BE49-F238E27FC236}">
                <a16:creationId xmlns:a16="http://schemas.microsoft.com/office/drawing/2014/main" id="{5450D671-B5FF-4BD8-AD9E-8E7A3432A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07" y="3774779"/>
            <a:ext cx="2215444" cy="166158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6AD142-3B43-401E-8F95-22F89F6272A6}"/>
              </a:ext>
            </a:extLst>
          </p:cNvPr>
          <p:cNvCxnSpPr/>
          <p:nvPr/>
        </p:nvCxnSpPr>
        <p:spPr>
          <a:xfrm>
            <a:off x="4761280" y="3608922"/>
            <a:ext cx="1460500" cy="80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6228D9-7B5E-4215-A344-2821040FCDB9}"/>
              </a:ext>
            </a:extLst>
          </p:cNvPr>
          <p:cNvSpPr txBox="1"/>
          <p:nvPr/>
        </p:nvSpPr>
        <p:spPr>
          <a:xfrm>
            <a:off x="3553474" y="2952006"/>
            <a:ext cx="1936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0" dirty="0">
                <a:solidFill>
                  <a:srgbClr val="000000"/>
                </a:solidFill>
              </a:rPr>
              <a:t>Exclusive Products</a:t>
            </a:r>
          </a:p>
          <a:p>
            <a:pPr algn="ctr"/>
            <a:r>
              <a:rPr lang="en-US" sz="1800" b="1" i="0" dirty="0">
                <a:solidFill>
                  <a:srgbClr val="000000"/>
                </a:solidFill>
              </a:rPr>
              <a:t>1,134BV</a:t>
            </a:r>
          </a:p>
        </p:txBody>
      </p:sp>
    </p:spTree>
    <p:extLst>
      <p:ext uri="{BB962C8B-B14F-4D97-AF65-F5344CB8AC3E}">
        <p14:creationId xmlns:p14="http://schemas.microsoft.com/office/powerpoint/2010/main" val="386854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F85DE-A7A9-B241-8B8A-49B20205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2 at 3.01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8592107" cy="6858000"/>
          </a:xfrm>
          <a:prstGeom prst="rect">
            <a:avLst/>
          </a:prstGeom>
        </p:spPr>
      </p:pic>
      <p:pic>
        <p:nvPicPr>
          <p:cNvPr id="5" name="Picture 4" descr="Screen Shot 2018-09-22 at 3.02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6" y="1141968"/>
            <a:ext cx="4590984" cy="33137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253541" y="4252874"/>
            <a:ext cx="1096775" cy="846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E61FFEC3-C501-43EC-8175-E8F45EC9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247998-247A-4351-8BFD-1DBB57D7F086}"/>
              </a:ext>
            </a:extLst>
          </p:cNvPr>
          <p:cNvSpPr/>
          <p:nvPr/>
        </p:nvSpPr>
        <p:spPr>
          <a:xfrm>
            <a:off x="6349" y="0"/>
            <a:ext cx="12185651" cy="6858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F9834-2871-4B47-97EE-742FCA6C16F6}"/>
              </a:ext>
            </a:extLst>
          </p:cNvPr>
          <p:cNvSpPr txBox="1"/>
          <p:nvPr/>
        </p:nvSpPr>
        <p:spPr>
          <a:xfrm>
            <a:off x="1875099" y="1371087"/>
            <a:ext cx="3957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0000"/>
                </a:solidFill>
                <a:latin typeface="Gabriola" panose="04040605051002020D02" pitchFamily="82" charset="0"/>
              </a:rPr>
              <a:t>Mindset</a:t>
            </a:r>
            <a:endParaRPr lang="en-SG" sz="9600" b="1" i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7A77-4132-4569-90BF-AF926AD25058}"/>
              </a:ext>
            </a:extLst>
          </p:cNvPr>
          <p:cNvSpPr txBox="1"/>
          <p:nvPr/>
        </p:nvSpPr>
        <p:spPr>
          <a:xfrm>
            <a:off x="7809681" y="3887935"/>
            <a:ext cx="311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latin typeface="Gabriola" panose="04040605051002020D02" pitchFamily="82" charset="0"/>
              </a:rPr>
              <a:t>Action</a:t>
            </a:r>
            <a:endParaRPr lang="en-SG" sz="9600" b="1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8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E61FFEC3-C501-43EC-8175-E8F45EC9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247998-247A-4351-8BFD-1DBB57D7F086}"/>
              </a:ext>
            </a:extLst>
          </p:cNvPr>
          <p:cNvSpPr/>
          <p:nvPr/>
        </p:nvSpPr>
        <p:spPr>
          <a:xfrm>
            <a:off x="6349" y="0"/>
            <a:ext cx="12185651" cy="6858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C391C-06BE-4A45-B709-B7CAAD3EE131}"/>
              </a:ext>
            </a:extLst>
          </p:cNvPr>
          <p:cNvSpPr txBox="1"/>
          <p:nvPr/>
        </p:nvSpPr>
        <p:spPr>
          <a:xfrm>
            <a:off x="-6352" y="2379785"/>
            <a:ext cx="121856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Lucida Handwriting" panose="03010101010101010101" pitchFamily="66" charset="0"/>
              </a:rPr>
              <a:t>ATTITUDE</a:t>
            </a:r>
            <a:endParaRPr lang="en-SG" sz="115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1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å¤åèåä¸å">
            <a:extLst>
              <a:ext uri="{FF2B5EF4-FFF2-40B4-BE49-F238E27FC236}">
                <a16:creationId xmlns:a16="http://schemas.microsoft.com/office/drawing/2014/main" id="{304865B7-C410-471E-A78B-36960C5A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0"/>
            <a:ext cx="10767848" cy="6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1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12 at 9.4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3753"/>
            <a:ext cx="9144000" cy="406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7877" y="5002945"/>
            <a:ext cx="3616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0" dirty="0">
                <a:latin typeface="Braggadocio" pitchFamily="18" charset="0"/>
              </a:rPr>
              <a:t>Master UFO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D839C-9A16-43B3-8AD5-65031A50B07F}"/>
              </a:ext>
            </a:extLst>
          </p:cNvPr>
          <p:cNvSpPr txBox="1"/>
          <p:nvPr/>
        </p:nvSpPr>
        <p:spPr>
          <a:xfrm>
            <a:off x="3018074" y="627347"/>
            <a:ext cx="61558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>
                <a:latin typeface="Braggadocio" pitchFamily="18" charset="0"/>
              </a:rPr>
              <a:t>What should I do</a:t>
            </a:r>
          </a:p>
        </p:txBody>
      </p:sp>
    </p:spTree>
    <p:extLst>
      <p:ext uri="{BB962C8B-B14F-4D97-AF65-F5344CB8AC3E}">
        <p14:creationId xmlns:p14="http://schemas.microsoft.com/office/powerpoint/2010/main" val="35594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1A1AE-26F5-4296-9AF0-3A0F33886FEB}"/>
              </a:ext>
            </a:extLst>
          </p:cNvPr>
          <p:cNvSpPr txBox="1"/>
          <p:nvPr/>
        </p:nvSpPr>
        <p:spPr>
          <a:xfrm>
            <a:off x="7664148" y="5243225"/>
            <a:ext cx="3077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latin typeface="Braggadocio" pitchFamily="18" charset="0"/>
              </a:rPr>
              <a:t>1,500BV</a:t>
            </a:r>
          </a:p>
        </p:txBody>
      </p:sp>
      <p:pic>
        <p:nvPicPr>
          <p:cNvPr id="7" name="Picture 6" descr="retails 1.jpg">
            <a:extLst>
              <a:ext uri="{FF2B5EF4-FFF2-40B4-BE49-F238E27FC236}">
                <a16:creationId xmlns:a16="http://schemas.microsoft.com/office/drawing/2014/main" id="{E5C94932-BAEF-4FCF-AFED-66CEF8BEB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58" y="3048173"/>
            <a:ext cx="2688166" cy="357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etails.jpg">
            <a:extLst>
              <a:ext uri="{FF2B5EF4-FFF2-40B4-BE49-F238E27FC236}">
                <a16:creationId xmlns:a16="http://schemas.microsoft.com/office/drawing/2014/main" id="{9673FA50-D596-477A-95F6-397AF044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47" y="527050"/>
            <a:ext cx="3862917" cy="3862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BA81B9-730D-4FF8-BFDB-DAFAE6417785}"/>
              </a:ext>
            </a:extLst>
          </p:cNvPr>
          <p:cNvSpPr txBox="1"/>
          <p:nvPr/>
        </p:nvSpPr>
        <p:spPr>
          <a:xfrm>
            <a:off x="938136" y="1090751"/>
            <a:ext cx="5157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Sales Volume</a:t>
            </a:r>
          </a:p>
        </p:txBody>
      </p:sp>
    </p:spTree>
    <p:extLst>
      <p:ext uri="{BB962C8B-B14F-4D97-AF65-F5344CB8AC3E}">
        <p14:creationId xmlns:p14="http://schemas.microsoft.com/office/powerpoint/2010/main" val="405808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4C492F-9A3F-451B-9B1E-29F81653DC1B}"/>
              </a:ext>
            </a:extLst>
          </p:cNvPr>
          <p:cNvSpPr txBox="1"/>
          <p:nvPr/>
        </p:nvSpPr>
        <p:spPr>
          <a:xfrm>
            <a:off x="6096000" y="1011307"/>
            <a:ext cx="4052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0" dirty="0">
                <a:solidFill>
                  <a:srgbClr val="4F81BD"/>
                </a:solidFill>
              </a:rPr>
              <a:t>A Quarter: S$1,875.00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5663F2-904D-448C-929C-004CB606D836}"/>
              </a:ext>
            </a:extLst>
          </p:cNvPr>
          <p:cNvGrpSpPr/>
          <p:nvPr/>
        </p:nvGrpSpPr>
        <p:grpSpPr>
          <a:xfrm>
            <a:off x="2574622" y="1719193"/>
            <a:ext cx="5852583" cy="4401664"/>
            <a:chOff x="2574622" y="1719193"/>
            <a:chExt cx="5852583" cy="44016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480B0A-DA9B-440C-A99A-10FEC6F43E24}"/>
                </a:ext>
              </a:extLst>
            </p:cNvPr>
            <p:cNvGrpSpPr/>
            <p:nvPr/>
          </p:nvGrpSpPr>
          <p:grpSpPr>
            <a:xfrm>
              <a:off x="2574622" y="1719193"/>
              <a:ext cx="5852583" cy="4401664"/>
              <a:chOff x="3169708" y="2036329"/>
              <a:chExt cx="5852583" cy="4401664"/>
            </a:xfrm>
          </p:grpSpPr>
          <p:pic>
            <p:nvPicPr>
              <p:cNvPr id="9" name="Picture 8" descr="Screen Shot 2018-09-21 at 9.41.16 AM.png">
                <a:extLst>
                  <a:ext uri="{FF2B5EF4-FFF2-40B4-BE49-F238E27FC236}">
                    <a16:creationId xmlns:a16="http://schemas.microsoft.com/office/drawing/2014/main" id="{BFEA6042-6747-47F1-95A1-2D923A45F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9708" y="2036329"/>
                <a:ext cx="5852583" cy="440166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119DCF-C773-4E18-B17D-29DDDFDAE8D1}"/>
                  </a:ext>
                </a:extLst>
              </p:cNvPr>
              <p:cNvSpPr/>
              <p:nvPr/>
            </p:nvSpPr>
            <p:spPr>
              <a:xfrm>
                <a:off x="7988418" y="2816644"/>
                <a:ext cx="865297" cy="8699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2C596F-85AC-44A7-A854-F9FE86135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5071" y="2811847"/>
              <a:ext cx="741817" cy="3535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3AA3F30-5E87-4A1E-81F3-A40094557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427"/>
            <a:stretch/>
          </p:blipFill>
          <p:spPr>
            <a:xfrm>
              <a:off x="4067011" y="5361021"/>
              <a:ext cx="1162051" cy="5238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FF6220-F95E-4A11-9EEA-C555224F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0091" y="4396877"/>
              <a:ext cx="1391817" cy="60818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7EC1E8-0160-4B2A-BE1B-CF1CE5A56056}"/>
              </a:ext>
            </a:extLst>
          </p:cNvPr>
          <p:cNvSpPr txBox="1"/>
          <p:nvPr/>
        </p:nvSpPr>
        <p:spPr>
          <a:xfrm>
            <a:off x="1508172" y="657364"/>
            <a:ext cx="4429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Partner Stores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2AC63C-6333-46AF-AEEE-A3D44C1F7F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423" b="1698"/>
          <a:stretch/>
        </p:blipFill>
        <p:spPr>
          <a:xfrm>
            <a:off x="6367125" y="2461122"/>
            <a:ext cx="1140309" cy="96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0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1.jpg">
            <a:extLst>
              <a:ext uri="{FF2B5EF4-FFF2-40B4-BE49-F238E27FC236}">
                <a16:creationId xmlns:a16="http://schemas.microsoft.com/office/drawing/2014/main" id="{955B174A-E230-44F2-B40E-46476A7BB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74" y="129118"/>
            <a:ext cx="3108643" cy="2273299"/>
          </a:xfrm>
          <a:prstGeom prst="rect">
            <a:avLst/>
          </a:prstGeom>
        </p:spPr>
      </p:pic>
      <p:pic>
        <p:nvPicPr>
          <p:cNvPr id="4" name="Picture 3" descr="r2.jpg">
            <a:extLst>
              <a:ext uri="{FF2B5EF4-FFF2-40B4-BE49-F238E27FC236}">
                <a16:creationId xmlns:a16="http://schemas.microsoft.com/office/drawing/2014/main" id="{BB878921-7E0D-4B23-A078-78B141D5C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0" y="95250"/>
            <a:ext cx="3052770" cy="3048000"/>
          </a:xfrm>
          <a:prstGeom prst="rect">
            <a:avLst/>
          </a:prstGeom>
        </p:spPr>
      </p:pic>
      <p:pic>
        <p:nvPicPr>
          <p:cNvPr id="5" name="Picture 4" descr="r3.jpg">
            <a:extLst>
              <a:ext uri="{FF2B5EF4-FFF2-40B4-BE49-F238E27FC236}">
                <a16:creationId xmlns:a16="http://schemas.microsoft.com/office/drawing/2014/main" id="{FE73C3A4-ADC7-4F72-9F4A-1CF894391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2910418"/>
            <a:ext cx="4857750" cy="3643313"/>
          </a:xfrm>
          <a:prstGeom prst="rect">
            <a:avLst/>
          </a:prstGeom>
        </p:spPr>
      </p:pic>
      <p:pic>
        <p:nvPicPr>
          <p:cNvPr id="6" name="Picture 5" descr="r4.jpg">
            <a:extLst>
              <a:ext uri="{FF2B5EF4-FFF2-40B4-BE49-F238E27FC236}">
                <a16:creationId xmlns:a16="http://schemas.microsoft.com/office/drawing/2014/main" id="{F9836E65-7CEF-4C58-B3E4-4FF52DD45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17" y="2656417"/>
            <a:ext cx="3132666" cy="2349500"/>
          </a:xfrm>
          <a:prstGeom prst="rect">
            <a:avLst/>
          </a:prstGeom>
        </p:spPr>
      </p:pic>
      <p:pic>
        <p:nvPicPr>
          <p:cNvPr id="7" name="Picture 6" descr="r5.jpg">
            <a:extLst>
              <a:ext uri="{FF2B5EF4-FFF2-40B4-BE49-F238E27FC236}">
                <a16:creationId xmlns:a16="http://schemas.microsoft.com/office/drawing/2014/main" id="{958B8273-1107-4910-9374-D5280E3B8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0" y="4469869"/>
            <a:ext cx="3048000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668579-2900-474E-9FB9-7238FCA77A21}"/>
              </a:ext>
            </a:extLst>
          </p:cNvPr>
          <p:cNvSpPr txBox="1"/>
          <p:nvPr/>
        </p:nvSpPr>
        <p:spPr>
          <a:xfrm>
            <a:off x="975467" y="1073728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</a:p>
        </p:txBody>
      </p:sp>
    </p:spTree>
    <p:extLst>
      <p:ext uri="{BB962C8B-B14F-4D97-AF65-F5344CB8AC3E}">
        <p14:creationId xmlns:p14="http://schemas.microsoft.com/office/powerpoint/2010/main" val="18645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3596</TotalTime>
  <Words>125</Words>
  <Application>Microsoft Office PowerPoint</Application>
  <PresentationFormat>Widescreen</PresentationFormat>
  <Paragraphs>63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Braggadocio</vt:lpstr>
      <vt:lpstr>新細明體</vt:lpstr>
      <vt:lpstr>Arial</vt:lpstr>
      <vt:lpstr>Calibri</vt:lpstr>
      <vt:lpstr>Calibri Light</vt:lpstr>
      <vt:lpstr>Gabriola</vt:lpstr>
      <vt:lpstr>Lucida Handwriting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 Kok Han Bobby</dc:creator>
  <cp:lastModifiedBy>Jermaine Khoo</cp:lastModifiedBy>
  <cp:revision>74</cp:revision>
  <dcterms:created xsi:type="dcterms:W3CDTF">2017-06-20T10:33:57Z</dcterms:created>
  <dcterms:modified xsi:type="dcterms:W3CDTF">2018-11-01T10:17:24Z</dcterms:modified>
</cp:coreProperties>
</file>